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7561263" cy="10693400"/>
  <p:notesSz cx="6858000" cy="9144000"/>
  <p:defaultTextStyle>
    <a:defPPr>
      <a:defRPr lang="ru-RU"/>
    </a:defPPr>
    <a:lvl1pPr marL="0" algn="l" defTabSz="995690" rtl="0" eaLnBrk="1" latinLnBrk="0" hangingPunct="1">
      <a:defRPr sz="2000" kern="1200">
        <a:solidFill>
          <a:schemeClr val="tx1"/>
        </a:solidFill>
        <a:latin typeface="+mn-lt"/>
        <a:ea typeface="+mn-ea"/>
        <a:cs typeface="+mn-cs"/>
      </a:defRPr>
    </a:lvl1pPr>
    <a:lvl2pPr marL="497845" algn="l" defTabSz="995690" rtl="0" eaLnBrk="1" latinLnBrk="0" hangingPunct="1">
      <a:defRPr sz="2000" kern="1200">
        <a:solidFill>
          <a:schemeClr val="tx1"/>
        </a:solidFill>
        <a:latin typeface="+mn-lt"/>
        <a:ea typeface="+mn-ea"/>
        <a:cs typeface="+mn-cs"/>
      </a:defRPr>
    </a:lvl2pPr>
    <a:lvl3pPr marL="995690" algn="l" defTabSz="995690" rtl="0" eaLnBrk="1" latinLnBrk="0" hangingPunct="1">
      <a:defRPr sz="2000" kern="1200">
        <a:solidFill>
          <a:schemeClr val="tx1"/>
        </a:solidFill>
        <a:latin typeface="+mn-lt"/>
        <a:ea typeface="+mn-ea"/>
        <a:cs typeface="+mn-cs"/>
      </a:defRPr>
    </a:lvl3pPr>
    <a:lvl4pPr marL="1493535" algn="l" defTabSz="995690" rtl="0" eaLnBrk="1" latinLnBrk="0" hangingPunct="1">
      <a:defRPr sz="2000" kern="1200">
        <a:solidFill>
          <a:schemeClr val="tx1"/>
        </a:solidFill>
        <a:latin typeface="+mn-lt"/>
        <a:ea typeface="+mn-ea"/>
        <a:cs typeface="+mn-cs"/>
      </a:defRPr>
    </a:lvl4pPr>
    <a:lvl5pPr marL="1991380" algn="l" defTabSz="995690" rtl="0" eaLnBrk="1" latinLnBrk="0" hangingPunct="1">
      <a:defRPr sz="2000" kern="1200">
        <a:solidFill>
          <a:schemeClr val="tx1"/>
        </a:solidFill>
        <a:latin typeface="+mn-lt"/>
        <a:ea typeface="+mn-ea"/>
        <a:cs typeface="+mn-cs"/>
      </a:defRPr>
    </a:lvl5pPr>
    <a:lvl6pPr marL="2489225" algn="l" defTabSz="995690" rtl="0" eaLnBrk="1" latinLnBrk="0" hangingPunct="1">
      <a:defRPr sz="2000" kern="1200">
        <a:solidFill>
          <a:schemeClr val="tx1"/>
        </a:solidFill>
        <a:latin typeface="+mn-lt"/>
        <a:ea typeface="+mn-ea"/>
        <a:cs typeface="+mn-cs"/>
      </a:defRPr>
    </a:lvl6pPr>
    <a:lvl7pPr marL="2987070" algn="l" defTabSz="995690" rtl="0" eaLnBrk="1" latinLnBrk="0" hangingPunct="1">
      <a:defRPr sz="2000" kern="1200">
        <a:solidFill>
          <a:schemeClr val="tx1"/>
        </a:solidFill>
        <a:latin typeface="+mn-lt"/>
        <a:ea typeface="+mn-ea"/>
        <a:cs typeface="+mn-cs"/>
      </a:defRPr>
    </a:lvl7pPr>
    <a:lvl8pPr marL="3484916" algn="l" defTabSz="995690" rtl="0" eaLnBrk="1" latinLnBrk="0" hangingPunct="1">
      <a:defRPr sz="2000" kern="1200">
        <a:solidFill>
          <a:schemeClr val="tx1"/>
        </a:solidFill>
        <a:latin typeface="+mn-lt"/>
        <a:ea typeface="+mn-ea"/>
        <a:cs typeface="+mn-cs"/>
      </a:defRPr>
    </a:lvl8pPr>
    <a:lvl9pPr marL="3982761" algn="l" defTabSz="995690" rtl="0" eaLnBrk="1" latinLnBrk="0" hangingPunct="1">
      <a:defRPr sz="20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63C2B"/>
    <a:srgbClr val="8A1D0D"/>
    <a:srgbClr val="35BBE2"/>
    <a:srgbClr val="006FB3"/>
    <a:srgbClr val="FDB714"/>
    <a:srgbClr val="C05426"/>
    <a:srgbClr val="FFFFFF"/>
    <a:srgbClr val="B9D031"/>
    <a:srgbClr val="85A13C"/>
    <a:srgbClr val="93939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3284" autoAdjust="0"/>
  </p:normalViewPr>
  <p:slideViewPr>
    <p:cSldViewPr>
      <p:cViewPr>
        <p:scale>
          <a:sx n="78" d="100"/>
          <a:sy n="78" d="100"/>
        </p:scale>
        <p:origin x="-1308" y="174"/>
      </p:cViewPr>
      <p:guideLst>
        <p:guide orient="horz" pos="3368"/>
        <p:guide pos="2382"/>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567095" y="3321887"/>
            <a:ext cx="6427074" cy="2292150"/>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134190" y="6059594"/>
            <a:ext cx="5292884" cy="2732757"/>
          </a:xfrm>
        </p:spPr>
        <p:txBody>
          <a:bodyPr/>
          <a:lstStyle>
            <a:lvl1pPr marL="0" indent="0" algn="ctr">
              <a:buNone/>
              <a:defRPr>
                <a:solidFill>
                  <a:schemeClr val="tx1">
                    <a:tint val="75000"/>
                  </a:schemeClr>
                </a:solidFill>
              </a:defRPr>
            </a:lvl1pPr>
            <a:lvl2pPr marL="497845" indent="0" algn="ctr">
              <a:buNone/>
              <a:defRPr>
                <a:solidFill>
                  <a:schemeClr val="tx1">
                    <a:tint val="75000"/>
                  </a:schemeClr>
                </a:solidFill>
              </a:defRPr>
            </a:lvl2pPr>
            <a:lvl3pPr marL="995690" indent="0" algn="ctr">
              <a:buNone/>
              <a:defRPr>
                <a:solidFill>
                  <a:schemeClr val="tx1">
                    <a:tint val="75000"/>
                  </a:schemeClr>
                </a:solidFill>
              </a:defRPr>
            </a:lvl3pPr>
            <a:lvl4pPr marL="1493535" indent="0" algn="ctr">
              <a:buNone/>
              <a:defRPr>
                <a:solidFill>
                  <a:schemeClr val="tx1">
                    <a:tint val="75000"/>
                  </a:schemeClr>
                </a:solidFill>
              </a:defRPr>
            </a:lvl4pPr>
            <a:lvl5pPr marL="1991380" indent="0" algn="ctr">
              <a:buNone/>
              <a:defRPr>
                <a:solidFill>
                  <a:schemeClr val="tx1">
                    <a:tint val="75000"/>
                  </a:schemeClr>
                </a:solidFill>
              </a:defRPr>
            </a:lvl5pPr>
            <a:lvl6pPr marL="2489225" indent="0" algn="ctr">
              <a:buNone/>
              <a:defRPr>
                <a:solidFill>
                  <a:schemeClr val="tx1">
                    <a:tint val="75000"/>
                  </a:schemeClr>
                </a:solidFill>
              </a:defRPr>
            </a:lvl6pPr>
            <a:lvl7pPr marL="2987070" indent="0" algn="ctr">
              <a:buNone/>
              <a:defRPr>
                <a:solidFill>
                  <a:schemeClr val="tx1">
                    <a:tint val="75000"/>
                  </a:schemeClr>
                </a:solidFill>
              </a:defRPr>
            </a:lvl7pPr>
            <a:lvl8pPr marL="3484916" indent="0" algn="ctr">
              <a:buNone/>
              <a:defRPr>
                <a:solidFill>
                  <a:schemeClr val="tx1">
                    <a:tint val="75000"/>
                  </a:schemeClr>
                </a:solidFill>
              </a:defRPr>
            </a:lvl8pPr>
            <a:lvl9pPr marL="3982761"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D0FA87E8-9168-453B-AB18-5448950116E3}" type="datetimeFigureOut">
              <a:rPr lang="ru-RU" smtClean="0"/>
              <a:t>21.06.2011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47869D33-C523-456E-9796-594241B84D74}" type="slidenum">
              <a:rPr lang="ru-RU" smtClean="0"/>
              <a:t>‹#›</a:t>
            </a:fld>
            <a:endParaRPr lang="ru-RU"/>
          </a:p>
        </p:txBody>
      </p:sp>
    </p:spTree>
    <p:extLst>
      <p:ext uri="{BB962C8B-B14F-4D97-AF65-F5344CB8AC3E}">
        <p14:creationId xmlns:p14="http://schemas.microsoft.com/office/powerpoint/2010/main" val="29712463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D0FA87E8-9168-453B-AB18-5448950116E3}" type="datetimeFigureOut">
              <a:rPr lang="ru-RU" smtClean="0"/>
              <a:t>21.06.2011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47869D33-C523-456E-9796-594241B84D74}" type="slidenum">
              <a:rPr lang="ru-RU" smtClean="0"/>
              <a:t>‹#›</a:t>
            </a:fld>
            <a:endParaRPr lang="ru-RU"/>
          </a:p>
        </p:txBody>
      </p:sp>
    </p:spTree>
    <p:extLst>
      <p:ext uri="{BB962C8B-B14F-4D97-AF65-F5344CB8AC3E}">
        <p14:creationId xmlns:p14="http://schemas.microsoft.com/office/powerpoint/2010/main" val="15626792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4111436" y="618831"/>
            <a:ext cx="1275964" cy="13178626"/>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283548" y="618831"/>
            <a:ext cx="3701869" cy="13178626"/>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D0FA87E8-9168-453B-AB18-5448950116E3}" type="datetimeFigureOut">
              <a:rPr lang="ru-RU" smtClean="0"/>
              <a:t>21.06.2011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47869D33-C523-456E-9796-594241B84D74}" type="slidenum">
              <a:rPr lang="ru-RU" smtClean="0"/>
              <a:t>‹#›</a:t>
            </a:fld>
            <a:endParaRPr lang="ru-RU"/>
          </a:p>
        </p:txBody>
      </p:sp>
    </p:spTree>
    <p:extLst>
      <p:ext uri="{BB962C8B-B14F-4D97-AF65-F5344CB8AC3E}">
        <p14:creationId xmlns:p14="http://schemas.microsoft.com/office/powerpoint/2010/main" val="18019572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D0FA87E8-9168-453B-AB18-5448950116E3}" type="datetimeFigureOut">
              <a:rPr lang="ru-RU" smtClean="0"/>
              <a:t>21.06.2011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47869D33-C523-456E-9796-594241B84D74}" type="slidenum">
              <a:rPr lang="ru-RU" smtClean="0"/>
              <a:t>‹#›</a:t>
            </a:fld>
            <a:endParaRPr lang="ru-RU"/>
          </a:p>
        </p:txBody>
      </p:sp>
    </p:spTree>
    <p:extLst>
      <p:ext uri="{BB962C8B-B14F-4D97-AF65-F5344CB8AC3E}">
        <p14:creationId xmlns:p14="http://schemas.microsoft.com/office/powerpoint/2010/main" val="36103223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97288" y="6871501"/>
            <a:ext cx="6427074" cy="2123828"/>
          </a:xfrm>
        </p:spPr>
        <p:txBody>
          <a:bodyPr anchor="t"/>
          <a:lstStyle>
            <a:lvl1pPr algn="l">
              <a:defRPr sz="4400" b="1" cap="all"/>
            </a:lvl1pPr>
          </a:lstStyle>
          <a:p>
            <a:r>
              <a:rPr lang="ru-RU" smtClean="0"/>
              <a:t>Образец заголовка</a:t>
            </a:r>
            <a:endParaRPr lang="ru-RU"/>
          </a:p>
        </p:txBody>
      </p:sp>
      <p:sp>
        <p:nvSpPr>
          <p:cNvPr id="3" name="Текст 2"/>
          <p:cNvSpPr>
            <a:spLocks noGrp="1"/>
          </p:cNvSpPr>
          <p:nvPr>
            <p:ph type="body" idx="1"/>
          </p:nvPr>
        </p:nvSpPr>
        <p:spPr>
          <a:xfrm>
            <a:off x="597288" y="4532320"/>
            <a:ext cx="6427074" cy="2339181"/>
          </a:xfrm>
        </p:spPr>
        <p:txBody>
          <a:bodyPr anchor="b"/>
          <a:lstStyle>
            <a:lvl1pPr marL="0" indent="0">
              <a:buNone/>
              <a:defRPr sz="2200">
                <a:solidFill>
                  <a:schemeClr val="tx1">
                    <a:tint val="75000"/>
                  </a:schemeClr>
                </a:solidFill>
              </a:defRPr>
            </a:lvl1pPr>
            <a:lvl2pPr marL="497845" indent="0">
              <a:buNone/>
              <a:defRPr sz="2000">
                <a:solidFill>
                  <a:schemeClr val="tx1">
                    <a:tint val="75000"/>
                  </a:schemeClr>
                </a:solidFill>
              </a:defRPr>
            </a:lvl2pPr>
            <a:lvl3pPr marL="995690" indent="0">
              <a:buNone/>
              <a:defRPr sz="1700">
                <a:solidFill>
                  <a:schemeClr val="tx1">
                    <a:tint val="75000"/>
                  </a:schemeClr>
                </a:solidFill>
              </a:defRPr>
            </a:lvl3pPr>
            <a:lvl4pPr marL="1493535" indent="0">
              <a:buNone/>
              <a:defRPr sz="1500">
                <a:solidFill>
                  <a:schemeClr val="tx1">
                    <a:tint val="75000"/>
                  </a:schemeClr>
                </a:solidFill>
              </a:defRPr>
            </a:lvl4pPr>
            <a:lvl5pPr marL="1991380" indent="0">
              <a:buNone/>
              <a:defRPr sz="1500">
                <a:solidFill>
                  <a:schemeClr val="tx1">
                    <a:tint val="75000"/>
                  </a:schemeClr>
                </a:solidFill>
              </a:defRPr>
            </a:lvl5pPr>
            <a:lvl6pPr marL="2489225" indent="0">
              <a:buNone/>
              <a:defRPr sz="1500">
                <a:solidFill>
                  <a:schemeClr val="tx1">
                    <a:tint val="75000"/>
                  </a:schemeClr>
                </a:solidFill>
              </a:defRPr>
            </a:lvl6pPr>
            <a:lvl7pPr marL="2987070" indent="0">
              <a:buNone/>
              <a:defRPr sz="1500">
                <a:solidFill>
                  <a:schemeClr val="tx1">
                    <a:tint val="75000"/>
                  </a:schemeClr>
                </a:solidFill>
              </a:defRPr>
            </a:lvl7pPr>
            <a:lvl8pPr marL="3484916" indent="0">
              <a:buNone/>
              <a:defRPr sz="1500">
                <a:solidFill>
                  <a:schemeClr val="tx1">
                    <a:tint val="75000"/>
                  </a:schemeClr>
                </a:solidFill>
              </a:defRPr>
            </a:lvl8pPr>
            <a:lvl9pPr marL="3982761" indent="0">
              <a:buNone/>
              <a:defRPr sz="15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D0FA87E8-9168-453B-AB18-5448950116E3}" type="datetimeFigureOut">
              <a:rPr lang="ru-RU" smtClean="0"/>
              <a:t>21.06.2011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47869D33-C523-456E-9796-594241B84D74}" type="slidenum">
              <a:rPr lang="ru-RU" smtClean="0"/>
              <a:t>‹#›</a:t>
            </a:fld>
            <a:endParaRPr lang="ru-RU"/>
          </a:p>
        </p:txBody>
      </p:sp>
    </p:spTree>
    <p:extLst>
      <p:ext uri="{BB962C8B-B14F-4D97-AF65-F5344CB8AC3E}">
        <p14:creationId xmlns:p14="http://schemas.microsoft.com/office/powerpoint/2010/main" val="4267140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283548" y="3604073"/>
            <a:ext cx="2488916" cy="10193385"/>
          </a:xfrm>
        </p:spPr>
        <p:txBody>
          <a:bodyPr/>
          <a:lstStyle>
            <a:lvl1pPr>
              <a:defRPr sz="3000"/>
            </a:lvl1pPr>
            <a:lvl2pPr>
              <a:defRPr sz="2600"/>
            </a:lvl2pPr>
            <a:lvl3pPr>
              <a:defRPr sz="22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2898485" y="3604073"/>
            <a:ext cx="2488916" cy="10193385"/>
          </a:xfrm>
        </p:spPr>
        <p:txBody>
          <a:bodyPr/>
          <a:lstStyle>
            <a:lvl1pPr>
              <a:defRPr sz="3000"/>
            </a:lvl1pPr>
            <a:lvl2pPr>
              <a:defRPr sz="2600"/>
            </a:lvl2pPr>
            <a:lvl3pPr>
              <a:defRPr sz="22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D0FA87E8-9168-453B-AB18-5448950116E3}" type="datetimeFigureOut">
              <a:rPr lang="ru-RU" smtClean="0"/>
              <a:t>21.06.2011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47869D33-C523-456E-9796-594241B84D74}" type="slidenum">
              <a:rPr lang="ru-RU" smtClean="0"/>
              <a:t>‹#›</a:t>
            </a:fld>
            <a:endParaRPr lang="ru-RU"/>
          </a:p>
        </p:txBody>
      </p:sp>
    </p:spTree>
    <p:extLst>
      <p:ext uri="{BB962C8B-B14F-4D97-AF65-F5344CB8AC3E}">
        <p14:creationId xmlns:p14="http://schemas.microsoft.com/office/powerpoint/2010/main" val="30077007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78063" y="428232"/>
            <a:ext cx="6805137" cy="1782233"/>
          </a:xfrm>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378064" y="2393639"/>
            <a:ext cx="3340871" cy="997555"/>
          </a:xfrm>
        </p:spPr>
        <p:txBody>
          <a:bodyPr anchor="b"/>
          <a:lstStyle>
            <a:lvl1pPr marL="0" indent="0">
              <a:buNone/>
              <a:defRPr sz="2600" b="1"/>
            </a:lvl1pPr>
            <a:lvl2pPr marL="497845" indent="0">
              <a:buNone/>
              <a:defRPr sz="2200" b="1"/>
            </a:lvl2pPr>
            <a:lvl3pPr marL="995690" indent="0">
              <a:buNone/>
              <a:defRPr sz="2000" b="1"/>
            </a:lvl3pPr>
            <a:lvl4pPr marL="1493535" indent="0">
              <a:buNone/>
              <a:defRPr sz="1700" b="1"/>
            </a:lvl4pPr>
            <a:lvl5pPr marL="1991380" indent="0">
              <a:buNone/>
              <a:defRPr sz="1700" b="1"/>
            </a:lvl5pPr>
            <a:lvl6pPr marL="2489225" indent="0">
              <a:buNone/>
              <a:defRPr sz="1700" b="1"/>
            </a:lvl6pPr>
            <a:lvl7pPr marL="2987070" indent="0">
              <a:buNone/>
              <a:defRPr sz="1700" b="1"/>
            </a:lvl7pPr>
            <a:lvl8pPr marL="3484916" indent="0">
              <a:buNone/>
              <a:defRPr sz="1700" b="1"/>
            </a:lvl8pPr>
            <a:lvl9pPr marL="3982761" indent="0">
              <a:buNone/>
              <a:defRPr sz="1700" b="1"/>
            </a:lvl9pPr>
          </a:lstStyle>
          <a:p>
            <a:pPr lvl="0"/>
            <a:r>
              <a:rPr lang="ru-RU" smtClean="0"/>
              <a:t>Образец текста</a:t>
            </a:r>
          </a:p>
        </p:txBody>
      </p:sp>
      <p:sp>
        <p:nvSpPr>
          <p:cNvPr id="4" name="Объект 3"/>
          <p:cNvSpPr>
            <a:spLocks noGrp="1"/>
          </p:cNvSpPr>
          <p:nvPr>
            <p:ph sz="half" idx="2"/>
          </p:nvPr>
        </p:nvSpPr>
        <p:spPr>
          <a:xfrm>
            <a:off x="378064" y="3391194"/>
            <a:ext cx="3340871" cy="6161082"/>
          </a:xfrm>
        </p:spPr>
        <p:txBody>
          <a:bodyPr/>
          <a:lstStyle>
            <a:lvl1pPr>
              <a:defRPr sz="2600"/>
            </a:lvl1pPr>
            <a:lvl2pPr>
              <a:defRPr sz="2200"/>
            </a:lvl2pPr>
            <a:lvl3pPr>
              <a:defRPr sz="2000"/>
            </a:lvl3pPr>
            <a:lvl4pPr>
              <a:defRPr sz="1700"/>
            </a:lvl4pPr>
            <a:lvl5pPr>
              <a:defRPr sz="1700"/>
            </a:lvl5pPr>
            <a:lvl6pPr>
              <a:defRPr sz="1700"/>
            </a:lvl6pPr>
            <a:lvl7pPr>
              <a:defRPr sz="1700"/>
            </a:lvl7pPr>
            <a:lvl8pPr>
              <a:defRPr sz="1700"/>
            </a:lvl8pPr>
            <a:lvl9pPr>
              <a:defRPr sz="17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3841017" y="2393639"/>
            <a:ext cx="3342183" cy="997555"/>
          </a:xfrm>
        </p:spPr>
        <p:txBody>
          <a:bodyPr anchor="b"/>
          <a:lstStyle>
            <a:lvl1pPr marL="0" indent="0">
              <a:buNone/>
              <a:defRPr sz="2600" b="1"/>
            </a:lvl1pPr>
            <a:lvl2pPr marL="497845" indent="0">
              <a:buNone/>
              <a:defRPr sz="2200" b="1"/>
            </a:lvl2pPr>
            <a:lvl3pPr marL="995690" indent="0">
              <a:buNone/>
              <a:defRPr sz="2000" b="1"/>
            </a:lvl3pPr>
            <a:lvl4pPr marL="1493535" indent="0">
              <a:buNone/>
              <a:defRPr sz="1700" b="1"/>
            </a:lvl4pPr>
            <a:lvl5pPr marL="1991380" indent="0">
              <a:buNone/>
              <a:defRPr sz="1700" b="1"/>
            </a:lvl5pPr>
            <a:lvl6pPr marL="2489225" indent="0">
              <a:buNone/>
              <a:defRPr sz="1700" b="1"/>
            </a:lvl6pPr>
            <a:lvl7pPr marL="2987070" indent="0">
              <a:buNone/>
              <a:defRPr sz="1700" b="1"/>
            </a:lvl7pPr>
            <a:lvl8pPr marL="3484916" indent="0">
              <a:buNone/>
              <a:defRPr sz="1700" b="1"/>
            </a:lvl8pPr>
            <a:lvl9pPr marL="3982761" indent="0">
              <a:buNone/>
              <a:defRPr sz="1700" b="1"/>
            </a:lvl9pPr>
          </a:lstStyle>
          <a:p>
            <a:pPr lvl="0"/>
            <a:r>
              <a:rPr lang="ru-RU" smtClean="0"/>
              <a:t>Образец текста</a:t>
            </a:r>
          </a:p>
        </p:txBody>
      </p:sp>
      <p:sp>
        <p:nvSpPr>
          <p:cNvPr id="6" name="Объект 5"/>
          <p:cNvSpPr>
            <a:spLocks noGrp="1"/>
          </p:cNvSpPr>
          <p:nvPr>
            <p:ph sz="quarter" idx="4"/>
          </p:nvPr>
        </p:nvSpPr>
        <p:spPr>
          <a:xfrm>
            <a:off x="3841017" y="3391194"/>
            <a:ext cx="3342183" cy="6161082"/>
          </a:xfrm>
        </p:spPr>
        <p:txBody>
          <a:bodyPr/>
          <a:lstStyle>
            <a:lvl1pPr>
              <a:defRPr sz="2600"/>
            </a:lvl1pPr>
            <a:lvl2pPr>
              <a:defRPr sz="2200"/>
            </a:lvl2pPr>
            <a:lvl3pPr>
              <a:defRPr sz="2000"/>
            </a:lvl3pPr>
            <a:lvl4pPr>
              <a:defRPr sz="1700"/>
            </a:lvl4pPr>
            <a:lvl5pPr>
              <a:defRPr sz="1700"/>
            </a:lvl5pPr>
            <a:lvl6pPr>
              <a:defRPr sz="1700"/>
            </a:lvl6pPr>
            <a:lvl7pPr>
              <a:defRPr sz="1700"/>
            </a:lvl7pPr>
            <a:lvl8pPr>
              <a:defRPr sz="1700"/>
            </a:lvl8pPr>
            <a:lvl9pPr>
              <a:defRPr sz="17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D0FA87E8-9168-453B-AB18-5448950116E3}" type="datetimeFigureOut">
              <a:rPr lang="ru-RU" smtClean="0"/>
              <a:t>21.06.2011</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47869D33-C523-456E-9796-594241B84D74}" type="slidenum">
              <a:rPr lang="ru-RU" smtClean="0"/>
              <a:t>‹#›</a:t>
            </a:fld>
            <a:endParaRPr lang="ru-RU"/>
          </a:p>
        </p:txBody>
      </p:sp>
    </p:spTree>
    <p:extLst>
      <p:ext uri="{BB962C8B-B14F-4D97-AF65-F5344CB8AC3E}">
        <p14:creationId xmlns:p14="http://schemas.microsoft.com/office/powerpoint/2010/main" val="2583659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D0FA87E8-9168-453B-AB18-5448950116E3}" type="datetimeFigureOut">
              <a:rPr lang="ru-RU" smtClean="0"/>
              <a:t>21.06.2011</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47869D33-C523-456E-9796-594241B84D74}" type="slidenum">
              <a:rPr lang="ru-RU" smtClean="0"/>
              <a:t>‹#›</a:t>
            </a:fld>
            <a:endParaRPr lang="ru-RU"/>
          </a:p>
        </p:txBody>
      </p:sp>
    </p:spTree>
    <p:extLst>
      <p:ext uri="{BB962C8B-B14F-4D97-AF65-F5344CB8AC3E}">
        <p14:creationId xmlns:p14="http://schemas.microsoft.com/office/powerpoint/2010/main" val="19728270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D0FA87E8-9168-453B-AB18-5448950116E3}" type="datetimeFigureOut">
              <a:rPr lang="ru-RU" smtClean="0"/>
              <a:t>21.06.2011</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47869D33-C523-456E-9796-594241B84D74}" type="slidenum">
              <a:rPr lang="ru-RU" smtClean="0"/>
              <a:t>‹#›</a:t>
            </a:fld>
            <a:endParaRPr lang="ru-RU"/>
          </a:p>
        </p:txBody>
      </p:sp>
    </p:spTree>
    <p:extLst>
      <p:ext uri="{BB962C8B-B14F-4D97-AF65-F5344CB8AC3E}">
        <p14:creationId xmlns:p14="http://schemas.microsoft.com/office/powerpoint/2010/main" val="15227606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78064" y="425755"/>
            <a:ext cx="2487604" cy="1811938"/>
          </a:xfrm>
        </p:spPr>
        <p:txBody>
          <a:bodyPr anchor="b"/>
          <a:lstStyle>
            <a:lvl1pPr algn="l">
              <a:defRPr sz="2200" b="1"/>
            </a:lvl1pPr>
          </a:lstStyle>
          <a:p>
            <a:r>
              <a:rPr lang="ru-RU" smtClean="0"/>
              <a:t>Образец заголовка</a:t>
            </a:r>
            <a:endParaRPr lang="ru-RU"/>
          </a:p>
        </p:txBody>
      </p:sp>
      <p:sp>
        <p:nvSpPr>
          <p:cNvPr id="3" name="Объект 2"/>
          <p:cNvSpPr>
            <a:spLocks noGrp="1"/>
          </p:cNvSpPr>
          <p:nvPr>
            <p:ph idx="1"/>
          </p:nvPr>
        </p:nvSpPr>
        <p:spPr>
          <a:xfrm>
            <a:off x="2956244" y="425757"/>
            <a:ext cx="4226957" cy="9126521"/>
          </a:xfrm>
        </p:spPr>
        <p:txBody>
          <a:bodyPr/>
          <a:lstStyle>
            <a:lvl1pPr>
              <a:defRPr sz="3500"/>
            </a:lvl1pPr>
            <a:lvl2pPr>
              <a:defRPr sz="3000"/>
            </a:lvl2pPr>
            <a:lvl3pPr>
              <a:defRPr sz="2600"/>
            </a:lvl3pPr>
            <a:lvl4pPr>
              <a:defRPr sz="2200"/>
            </a:lvl4pPr>
            <a:lvl5pPr>
              <a:defRPr sz="2200"/>
            </a:lvl5pPr>
            <a:lvl6pPr>
              <a:defRPr sz="2200"/>
            </a:lvl6pPr>
            <a:lvl7pPr>
              <a:defRPr sz="2200"/>
            </a:lvl7pPr>
            <a:lvl8pPr>
              <a:defRPr sz="2200"/>
            </a:lvl8pPr>
            <a:lvl9pPr>
              <a:defRPr sz="22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378064" y="2237694"/>
            <a:ext cx="2487604" cy="7314584"/>
          </a:xfrm>
        </p:spPr>
        <p:txBody>
          <a:bodyPr/>
          <a:lstStyle>
            <a:lvl1pPr marL="0" indent="0">
              <a:buNone/>
              <a:defRPr sz="1500"/>
            </a:lvl1pPr>
            <a:lvl2pPr marL="497845" indent="0">
              <a:buNone/>
              <a:defRPr sz="1300"/>
            </a:lvl2pPr>
            <a:lvl3pPr marL="995690" indent="0">
              <a:buNone/>
              <a:defRPr sz="1100"/>
            </a:lvl3pPr>
            <a:lvl4pPr marL="1493535" indent="0">
              <a:buNone/>
              <a:defRPr sz="1000"/>
            </a:lvl4pPr>
            <a:lvl5pPr marL="1991380" indent="0">
              <a:buNone/>
              <a:defRPr sz="1000"/>
            </a:lvl5pPr>
            <a:lvl6pPr marL="2489225" indent="0">
              <a:buNone/>
              <a:defRPr sz="1000"/>
            </a:lvl6pPr>
            <a:lvl7pPr marL="2987070" indent="0">
              <a:buNone/>
              <a:defRPr sz="1000"/>
            </a:lvl7pPr>
            <a:lvl8pPr marL="3484916" indent="0">
              <a:buNone/>
              <a:defRPr sz="1000"/>
            </a:lvl8pPr>
            <a:lvl9pPr marL="3982761"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D0FA87E8-9168-453B-AB18-5448950116E3}" type="datetimeFigureOut">
              <a:rPr lang="ru-RU" smtClean="0"/>
              <a:t>21.06.2011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47869D33-C523-456E-9796-594241B84D74}" type="slidenum">
              <a:rPr lang="ru-RU" smtClean="0"/>
              <a:t>‹#›</a:t>
            </a:fld>
            <a:endParaRPr lang="ru-RU"/>
          </a:p>
        </p:txBody>
      </p:sp>
    </p:spTree>
    <p:extLst>
      <p:ext uri="{BB962C8B-B14F-4D97-AF65-F5344CB8AC3E}">
        <p14:creationId xmlns:p14="http://schemas.microsoft.com/office/powerpoint/2010/main" val="19927427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82060" y="7485380"/>
            <a:ext cx="4536758" cy="883692"/>
          </a:xfrm>
        </p:spPr>
        <p:txBody>
          <a:bodyPr anchor="b"/>
          <a:lstStyle>
            <a:lvl1pPr algn="l">
              <a:defRPr sz="2200" b="1"/>
            </a:lvl1pPr>
          </a:lstStyle>
          <a:p>
            <a:r>
              <a:rPr lang="ru-RU" smtClean="0"/>
              <a:t>Образец заголовка</a:t>
            </a:r>
            <a:endParaRPr lang="ru-RU"/>
          </a:p>
        </p:txBody>
      </p:sp>
      <p:sp>
        <p:nvSpPr>
          <p:cNvPr id="3" name="Рисунок 2"/>
          <p:cNvSpPr>
            <a:spLocks noGrp="1"/>
          </p:cNvSpPr>
          <p:nvPr>
            <p:ph type="pic" idx="1"/>
          </p:nvPr>
        </p:nvSpPr>
        <p:spPr>
          <a:xfrm>
            <a:off x="1482060" y="955475"/>
            <a:ext cx="4536758" cy="6416040"/>
          </a:xfrm>
        </p:spPr>
        <p:txBody>
          <a:bodyPr/>
          <a:lstStyle>
            <a:lvl1pPr marL="0" indent="0">
              <a:buNone/>
              <a:defRPr sz="3500"/>
            </a:lvl1pPr>
            <a:lvl2pPr marL="497845" indent="0">
              <a:buNone/>
              <a:defRPr sz="3000"/>
            </a:lvl2pPr>
            <a:lvl3pPr marL="995690" indent="0">
              <a:buNone/>
              <a:defRPr sz="2600"/>
            </a:lvl3pPr>
            <a:lvl4pPr marL="1493535" indent="0">
              <a:buNone/>
              <a:defRPr sz="2200"/>
            </a:lvl4pPr>
            <a:lvl5pPr marL="1991380" indent="0">
              <a:buNone/>
              <a:defRPr sz="2200"/>
            </a:lvl5pPr>
            <a:lvl6pPr marL="2489225" indent="0">
              <a:buNone/>
              <a:defRPr sz="2200"/>
            </a:lvl6pPr>
            <a:lvl7pPr marL="2987070" indent="0">
              <a:buNone/>
              <a:defRPr sz="2200"/>
            </a:lvl7pPr>
            <a:lvl8pPr marL="3484916" indent="0">
              <a:buNone/>
              <a:defRPr sz="2200"/>
            </a:lvl8pPr>
            <a:lvl9pPr marL="3982761" indent="0">
              <a:buNone/>
              <a:defRPr sz="2200"/>
            </a:lvl9pPr>
          </a:lstStyle>
          <a:p>
            <a:endParaRPr lang="ru-RU"/>
          </a:p>
        </p:txBody>
      </p:sp>
      <p:sp>
        <p:nvSpPr>
          <p:cNvPr id="4" name="Текст 3"/>
          <p:cNvSpPr>
            <a:spLocks noGrp="1"/>
          </p:cNvSpPr>
          <p:nvPr>
            <p:ph type="body" sz="half" idx="2"/>
          </p:nvPr>
        </p:nvSpPr>
        <p:spPr>
          <a:xfrm>
            <a:off x="1482060" y="8369072"/>
            <a:ext cx="4536758" cy="1254988"/>
          </a:xfrm>
        </p:spPr>
        <p:txBody>
          <a:bodyPr/>
          <a:lstStyle>
            <a:lvl1pPr marL="0" indent="0">
              <a:buNone/>
              <a:defRPr sz="1500"/>
            </a:lvl1pPr>
            <a:lvl2pPr marL="497845" indent="0">
              <a:buNone/>
              <a:defRPr sz="1300"/>
            </a:lvl2pPr>
            <a:lvl3pPr marL="995690" indent="0">
              <a:buNone/>
              <a:defRPr sz="1100"/>
            </a:lvl3pPr>
            <a:lvl4pPr marL="1493535" indent="0">
              <a:buNone/>
              <a:defRPr sz="1000"/>
            </a:lvl4pPr>
            <a:lvl5pPr marL="1991380" indent="0">
              <a:buNone/>
              <a:defRPr sz="1000"/>
            </a:lvl5pPr>
            <a:lvl6pPr marL="2489225" indent="0">
              <a:buNone/>
              <a:defRPr sz="1000"/>
            </a:lvl6pPr>
            <a:lvl7pPr marL="2987070" indent="0">
              <a:buNone/>
              <a:defRPr sz="1000"/>
            </a:lvl7pPr>
            <a:lvl8pPr marL="3484916" indent="0">
              <a:buNone/>
              <a:defRPr sz="1000"/>
            </a:lvl8pPr>
            <a:lvl9pPr marL="3982761"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D0FA87E8-9168-453B-AB18-5448950116E3}" type="datetimeFigureOut">
              <a:rPr lang="ru-RU" smtClean="0"/>
              <a:t>21.06.2011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47869D33-C523-456E-9796-594241B84D74}" type="slidenum">
              <a:rPr lang="ru-RU" smtClean="0"/>
              <a:t>‹#›</a:t>
            </a:fld>
            <a:endParaRPr lang="ru-RU"/>
          </a:p>
        </p:txBody>
      </p:sp>
    </p:spTree>
    <p:extLst>
      <p:ext uri="{BB962C8B-B14F-4D97-AF65-F5344CB8AC3E}">
        <p14:creationId xmlns:p14="http://schemas.microsoft.com/office/powerpoint/2010/main" val="18962962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78063" y="428232"/>
            <a:ext cx="6805137" cy="1782233"/>
          </a:xfrm>
          <a:prstGeom prst="rect">
            <a:avLst/>
          </a:prstGeom>
        </p:spPr>
        <p:txBody>
          <a:bodyPr vert="horz" lIns="99569" tIns="49785" rIns="99569" bIns="49785"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378063" y="2495128"/>
            <a:ext cx="6805137" cy="7057150"/>
          </a:xfrm>
          <a:prstGeom prst="rect">
            <a:avLst/>
          </a:prstGeom>
        </p:spPr>
        <p:txBody>
          <a:bodyPr vert="horz" lIns="99569" tIns="49785" rIns="99569" bIns="49785"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378063" y="9911199"/>
            <a:ext cx="1764295" cy="569325"/>
          </a:xfrm>
          <a:prstGeom prst="rect">
            <a:avLst/>
          </a:prstGeom>
        </p:spPr>
        <p:txBody>
          <a:bodyPr vert="horz" lIns="99569" tIns="49785" rIns="99569" bIns="49785" rtlCol="0" anchor="ctr"/>
          <a:lstStyle>
            <a:lvl1pPr algn="l">
              <a:defRPr sz="1300">
                <a:solidFill>
                  <a:schemeClr val="tx1">
                    <a:tint val="75000"/>
                  </a:schemeClr>
                </a:solidFill>
              </a:defRPr>
            </a:lvl1pPr>
          </a:lstStyle>
          <a:p>
            <a:fld id="{D0FA87E8-9168-453B-AB18-5448950116E3}" type="datetimeFigureOut">
              <a:rPr lang="ru-RU" smtClean="0"/>
              <a:t>21.06.2011</a:t>
            </a:fld>
            <a:endParaRPr lang="ru-RU"/>
          </a:p>
        </p:txBody>
      </p:sp>
      <p:sp>
        <p:nvSpPr>
          <p:cNvPr id="5" name="Нижний колонтитул 4"/>
          <p:cNvSpPr>
            <a:spLocks noGrp="1"/>
          </p:cNvSpPr>
          <p:nvPr>
            <p:ph type="ftr" sz="quarter" idx="3"/>
          </p:nvPr>
        </p:nvSpPr>
        <p:spPr>
          <a:xfrm>
            <a:off x="2583432" y="9911199"/>
            <a:ext cx="2394400" cy="569325"/>
          </a:xfrm>
          <a:prstGeom prst="rect">
            <a:avLst/>
          </a:prstGeom>
        </p:spPr>
        <p:txBody>
          <a:bodyPr vert="horz" lIns="99569" tIns="49785" rIns="99569" bIns="49785" rtlCol="0" anchor="ctr"/>
          <a:lstStyle>
            <a:lvl1pPr algn="ctr">
              <a:defRPr sz="13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5418905" y="9911199"/>
            <a:ext cx="1764295" cy="569325"/>
          </a:xfrm>
          <a:prstGeom prst="rect">
            <a:avLst/>
          </a:prstGeom>
        </p:spPr>
        <p:txBody>
          <a:bodyPr vert="horz" lIns="99569" tIns="49785" rIns="99569" bIns="49785" rtlCol="0" anchor="ctr"/>
          <a:lstStyle>
            <a:lvl1pPr algn="r">
              <a:defRPr sz="1300">
                <a:solidFill>
                  <a:schemeClr val="tx1">
                    <a:tint val="75000"/>
                  </a:schemeClr>
                </a:solidFill>
              </a:defRPr>
            </a:lvl1pPr>
          </a:lstStyle>
          <a:p>
            <a:fld id="{47869D33-C523-456E-9796-594241B84D74}" type="slidenum">
              <a:rPr lang="ru-RU" smtClean="0"/>
              <a:t>‹#›</a:t>
            </a:fld>
            <a:endParaRPr lang="ru-RU"/>
          </a:p>
        </p:txBody>
      </p:sp>
    </p:spTree>
    <p:extLst>
      <p:ext uri="{BB962C8B-B14F-4D97-AF65-F5344CB8AC3E}">
        <p14:creationId xmlns:p14="http://schemas.microsoft.com/office/powerpoint/2010/main" val="93188686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95690" rtl="0" eaLnBrk="1" latinLnBrk="0" hangingPunct="1">
        <a:spcBef>
          <a:spcPct val="0"/>
        </a:spcBef>
        <a:buNone/>
        <a:defRPr sz="4800" kern="1200">
          <a:solidFill>
            <a:schemeClr val="tx1"/>
          </a:solidFill>
          <a:latin typeface="+mj-lt"/>
          <a:ea typeface="+mj-ea"/>
          <a:cs typeface="+mj-cs"/>
        </a:defRPr>
      </a:lvl1pPr>
    </p:titleStyle>
    <p:bodyStyle>
      <a:lvl1pPr marL="373384" indent="-373384" algn="l" defTabSz="995690" rtl="0" eaLnBrk="1" latinLnBrk="0" hangingPunct="1">
        <a:spcBef>
          <a:spcPct val="20000"/>
        </a:spcBef>
        <a:buFont typeface="Arial" pitchFamily="34" charset="0"/>
        <a:buChar char="•"/>
        <a:defRPr sz="3500" kern="1200">
          <a:solidFill>
            <a:schemeClr val="tx1"/>
          </a:solidFill>
          <a:latin typeface="+mn-lt"/>
          <a:ea typeface="+mn-ea"/>
          <a:cs typeface="+mn-cs"/>
        </a:defRPr>
      </a:lvl1pPr>
      <a:lvl2pPr marL="808998" indent="-311153" algn="l" defTabSz="995690" rtl="0" eaLnBrk="1" latinLnBrk="0" hangingPunct="1">
        <a:spcBef>
          <a:spcPct val="20000"/>
        </a:spcBef>
        <a:buFont typeface="Arial" pitchFamily="34" charset="0"/>
        <a:buChar char="–"/>
        <a:defRPr sz="3000" kern="1200">
          <a:solidFill>
            <a:schemeClr val="tx1"/>
          </a:solidFill>
          <a:latin typeface="+mn-lt"/>
          <a:ea typeface="+mn-ea"/>
          <a:cs typeface="+mn-cs"/>
        </a:defRPr>
      </a:lvl2pPr>
      <a:lvl3pPr marL="1244613" indent="-248923" algn="l" defTabSz="995690" rtl="0" eaLnBrk="1" latinLnBrk="0" hangingPunct="1">
        <a:spcBef>
          <a:spcPct val="20000"/>
        </a:spcBef>
        <a:buFont typeface="Arial" pitchFamily="34" charset="0"/>
        <a:buChar char="•"/>
        <a:defRPr sz="2600" kern="1200">
          <a:solidFill>
            <a:schemeClr val="tx1"/>
          </a:solidFill>
          <a:latin typeface="+mn-lt"/>
          <a:ea typeface="+mn-ea"/>
          <a:cs typeface="+mn-cs"/>
        </a:defRPr>
      </a:lvl3pPr>
      <a:lvl4pPr marL="1742458" indent="-248923" algn="l" defTabSz="995690" rtl="0" eaLnBrk="1" latinLnBrk="0" hangingPunct="1">
        <a:spcBef>
          <a:spcPct val="20000"/>
        </a:spcBef>
        <a:buFont typeface="Arial" pitchFamily="34" charset="0"/>
        <a:buChar char="–"/>
        <a:defRPr sz="2200" kern="1200">
          <a:solidFill>
            <a:schemeClr val="tx1"/>
          </a:solidFill>
          <a:latin typeface="+mn-lt"/>
          <a:ea typeface="+mn-ea"/>
          <a:cs typeface="+mn-cs"/>
        </a:defRPr>
      </a:lvl4pPr>
      <a:lvl5pPr marL="2240303" indent="-248923" algn="l" defTabSz="995690" rtl="0" eaLnBrk="1" latinLnBrk="0" hangingPunct="1">
        <a:spcBef>
          <a:spcPct val="20000"/>
        </a:spcBef>
        <a:buFont typeface="Arial" pitchFamily="34" charset="0"/>
        <a:buChar char="»"/>
        <a:defRPr sz="2200" kern="1200">
          <a:solidFill>
            <a:schemeClr val="tx1"/>
          </a:solidFill>
          <a:latin typeface="+mn-lt"/>
          <a:ea typeface="+mn-ea"/>
          <a:cs typeface="+mn-cs"/>
        </a:defRPr>
      </a:lvl5pPr>
      <a:lvl6pPr marL="2738148" indent="-248923" algn="l" defTabSz="995690" rtl="0" eaLnBrk="1" latinLnBrk="0" hangingPunct="1">
        <a:spcBef>
          <a:spcPct val="20000"/>
        </a:spcBef>
        <a:buFont typeface="Arial" pitchFamily="34" charset="0"/>
        <a:buChar char="•"/>
        <a:defRPr sz="2200" kern="1200">
          <a:solidFill>
            <a:schemeClr val="tx1"/>
          </a:solidFill>
          <a:latin typeface="+mn-lt"/>
          <a:ea typeface="+mn-ea"/>
          <a:cs typeface="+mn-cs"/>
        </a:defRPr>
      </a:lvl6pPr>
      <a:lvl7pPr marL="3235993" indent="-248923" algn="l" defTabSz="995690" rtl="0" eaLnBrk="1" latinLnBrk="0" hangingPunct="1">
        <a:spcBef>
          <a:spcPct val="20000"/>
        </a:spcBef>
        <a:buFont typeface="Arial" pitchFamily="34" charset="0"/>
        <a:buChar char="•"/>
        <a:defRPr sz="2200" kern="1200">
          <a:solidFill>
            <a:schemeClr val="tx1"/>
          </a:solidFill>
          <a:latin typeface="+mn-lt"/>
          <a:ea typeface="+mn-ea"/>
          <a:cs typeface="+mn-cs"/>
        </a:defRPr>
      </a:lvl7pPr>
      <a:lvl8pPr marL="3733838" indent="-248923" algn="l" defTabSz="995690" rtl="0" eaLnBrk="1" latinLnBrk="0" hangingPunct="1">
        <a:spcBef>
          <a:spcPct val="20000"/>
        </a:spcBef>
        <a:buFont typeface="Arial" pitchFamily="34" charset="0"/>
        <a:buChar char="•"/>
        <a:defRPr sz="2200" kern="1200">
          <a:solidFill>
            <a:schemeClr val="tx1"/>
          </a:solidFill>
          <a:latin typeface="+mn-lt"/>
          <a:ea typeface="+mn-ea"/>
          <a:cs typeface="+mn-cs"/>
        </a:defRPr>
      </a:lvl8pPr>
      <a:lvl9pPr marL="4231683" indent="-248923" algn="l" defTabSz="995690" rtl="0" eaLnBrk="1" latinLnBrk="0" hangingPunct="1">
        <a:spcBef>
          <a:spcPct val="20000"/>
        </a:spcBef>
        <a:buFont typeface="Arial" pitchFamily="34" charset="0"/>
        <a:buChar char="•"/>
        <a:defRPr sz="2200" kern="1200">
          <a:solidFill>
            <a:schemeClr val="tx1"/>
          </a:solidFill>
          <a:latin typeface="+mn-lt"/>
          <a:ea typeface="+mn-ea"/>
          <a:cs typeface="+mn-cs"/>
        </a:defRPr>
      </a:lvl9pPr>
    </p:bodyStyle>
    <p:otherStyle>
      <a:defPPr>
        <a:defRPr lang="ru-RU"/>
      </a:defPPr>
      <a:lvl1pPr marL="0" algn="l" defTabSz="995690" rtl="0" eaLnBrk="1" latinLnBrk="0" hangingPunct="1">
        <a:defRPr sz="2000" kern="1200">
          <a:solidFill>
            <a:schemeClr val="tx1"/>
          </a:solidFill>
          <a:latin typeface="+mn-lt"/>
          <a:ea typeface="+mn-ea"/>
          <a:cs typeface="+mn-cs"/>
        </a:defRPr>
      </a:lvl1pPr>
      <a:lvl2pPr marL="497845" algn="l" defTabSz="995690" rtl="0" eaLnBrk="1" latinLnBrk="0" hangingPunct="1">
        <a:defRPr sz="2000" kern="1200">
          <a:solidFill>
            <a:schemeClr val="tx1"/>
          </a:solidFill>
          <a:latin typeface="+mn-lt"/>
          <a:ea typeface="+mn-ea"/>
          <a:cs typeface="+mn-cs"/>
        </a:defRPr>
      </a:lvl2pPr>
      <a:lvl3pPr marL="995690" algn="l" defTabSz="995690" rtl="0" eaLnBrk="1" latinLnBrk="0" hangingPunct="1">
        <a:defRPr sz="2000" kern="1200">
          <a:solidFill>
            <a:schemeClr val="tx1"/>
          </a:solidFill>
          <a:latin typeface="+mn-lt"/>
          <a:ea typeface="+mn-ea"/>
          <a:cs typeface="+mn-cs"/>
        </a:defRPr>
      </a:lvl3pPr>
      <a:lvl4pPr marL="1493535" algn="l" defTabSz="995690" rtl="0" eaLnBrk="1" latinLnBrk="0" hangingPunct="1">
        <a:defRPr sz="2000" kern="1200">
          <a:solidFill>
            <a:schemeClr val="tx1"/>
          </a:solidFill>
          <a:latin typeface="+mn-lt"/>
          <a:ea typeface="+mn-ea"/>
          <a:cs typeface="+mn-cs"/>
        </a:defRPr>
      </a:lvl4pPr>
      <a:lvl5pPr marL="1991380" algn="l" defTabSz="995690" rtl="0" eaLnBrk="1" latinLnBrk="0" hangingPunct="1">
        <a:defRPr sz="2000" kern="1200">
          <a:solidFill>
            <a:schemeClr val="tx1"/>
          </a:solidFill>
          <a:latin typeface="+mn-lt"/>
          <a:ea typeface="+mn-ea"/>
          <a:cs typeface="+mn-cs"/>
        </a:defRPr>
      </a:lvl5pPr>
      <a:lvl6pPr marL="2489225" algn="l" defTabSz="995690" rtl="0" eaLnBrk="1" latinLnBrk="0" hangingPunct="1">
        <a:defRPr sz="2000" kern="1200">
          <a:solidFill>
            <a:schemeClr val="tx1"/>
          </a:solidFill>
          <a:latin typeface="+mn-lt"/>
          <a:ea typeface="+mn-ea"/>
          <a:cs typeface="+mn-cs"/>
        </a:defRPr>
      </a:lvl6pPr>
      <a:lvl7pPr marL="2987070" algn="l" defTabSz="995690" rtl="0" eaLnBrk="1" latinLnBrk="0" hangingPunct="1">
        <a:defRPr sz="2000" kern="1200">
          <a:solidFill>
            <a:schemeClr val="tx1"/>
          </a:solidFill>
          <a:latin typeface="+mn-lt"/>
          <a:ea typeface="+mn-ea"/>
          <a:cs typeface="+mn-cs"/>
        </a:defRPr>
      </a:lvl7pPr>
      <a:lvl8pPr marL="3484916" algn="l" defTabSz="995690" rtl="0" eaLnBrk="1" latinLnBrk="0" hangingPunct="1">
        <a:defRPr sz="2000" kern="1200">
          <a:solidFill>
            <a:schemeClr val="tx1"/>
          </a:solidFill>
          <a:latin typeface="+mn-lt"/>
          <a:ea typeface="+mn-ea"/>
          <a:cs typeface="+mn-cs"/>
        </a:defRPr>
      </a:lvl8pPr>
      <a:lvl9pPr marL="3982761" algn="l" defTabSz="995690" rtl="0" eaLnBrk="1" latinLnBrk="0" hangingPunct="1">
        <a:defRPr sz="20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 Id="rId5" Type="http://schemas.openxmlformats.org/officeDocument/2006/relationships/image" Target="../media/image4.jpeg"/><Relationship Id="rId4" Type="http://schemas.openxmlformats.org/officeDocument/2006/relationships/image" Target="../media/image3.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Рисунок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52237" y="1235383"/>
            <a:ext cx="2090963" cy="2030964"/>
          </a:xfrm>
          <a:prstGeom prst="rect">
            <a:avLst/>
          </a:prstGeom>
        </p:spPr>
      </p:pic>
      <p:pic>
        <p:nvPicPr>
          <p:cNvPr id="10" name="Рисунок 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845831" y="2410654"/>
            <a:ext cx="1316736" cy="1503550"/>
          </a:xfrm>
          <a:prstGeom prst="rect">
            <a:avLst/>
          </a:prstGeom>
        </p:spPr>
      </p:pic>
      <p:pic>
        <p:nvPicPr>
          <p:cNvPr id="12" name="Рисунок 11"/>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285101" y="2164709"/>
            <a:ext cx="1487901" cy="1445649"/>
          </a:xfrm>
          <a:prstGeom prst="rect">
            <a:avLst/>
          </a:prstGeom>
        </p:spPr>
      </p:pic>
      <p:sp>
        <p:nvSpPr>
          <p:cNvPr id="5" name="Прямоугольник 4"/>
          <p:cNvSpPr/>
          <p:nvPr/>
        </p:nvSpPr>
        <p:spPr>
          <a:xfrm>
            <a:off x="0" y="5895182"/>
            <a:ext cx="7561260" cy="3555974"/>
          </a:xfrm>
          <a:prstGeom prst="rect">
            <a:avLst/>
          </a:prstGeom>
          <a:gradFill>
            <a:gsLst>
              <a:gs pos="0">
                <a:srgbClr val="D63C2B"/>
              </a:gs>
              <a:gs pos="100000">
                <a:srgbClr val="8A1D0D"/>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4" name="Прямоугольник 3"/>
          <p:cNvSpPr/>
          <p:nvPr/>
        </p:nvSpPr>
        <p:spPr>
          <a:xfrm>
            <a:off x="558743" y="6651982"/>
            <a:ext cx="6462248" cy="731457"/>
          </a:xfrm>
          <a:prstGeom prst="rect">
            <a:avLst/>
          </a:prstGeom>
          <a:solidFill>
            <a:srgbClr val="FFFFFF">
              <a:alpha val="74902"/>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9" name="TextBox 8"/>
          <p:cNvSpPr txBox="1"/>
          <p:nvPr/>
        </p:nvSpPr>
        <p:spPr>
          <a:xfrm>
            <a:off x="555895" y="378148"/>
            <a:ext cx="4120413" cy="584775"/>
          </a:xfrm>
          <a:prstGeom prst="rect">
            <a:avLst/>
          </a:prstGeom>
          <a:noFill/>
        </p:spPr>
        <p:txBody>
          <a:bodyPr wrap="square" rtlCol="0">
            <a:spAutoFit/>
          </a:bodyPr>
          <a:lstStyle/>
          <a:p>
            <a:r>
              <a:rPr lang="ru-RU" sz="3200" b="1" dirty="0">
                <a:solidFill>
                  <a:srgbClr val="4A4949"/>
                </a:solidFill>
              </a:rPr>
              <a:t>Смелый </a:t>
            </a:r>
            <a:r>
              <a:rPr lang="ru-RU" sz="3200" b="1" dirty="0" err="1" smtClean="0">
                <a:solidFill>
                  <a:srgbClr val="4A4949"/>
                </a:solidFill>
              </a:rPr>
              <a:t>корпоратив</a:t>
            </a:r>
            <a:endParaRPr lang="en-US" sz="3200" b="1" dirty="0" smtClean="0">
              <a:solidFill>
                <a:srgbClr val="4A4949"/>
              </a:solidFill>
            </a:endParaRPr>
          </a:p>
        </p:txBody>
      </p:sp>
      <p:sp>
        <p:nvSpPr>
          <p:cNvPr id="11" name="TextBox 10"/>
          <p:cNvSpPr txBox="1"/>
          <p:nvPr/>
        </p:nvSpPr>
        <p:spPr>
          <a:xfrm>
            <a:off x="558743" y="6651555"/>
            <a:ext cx="6255828" cy="646331"/>
          </a:xfrm>
          <a:prstGeom prst="rect">
            <a:avLst/>
          </a:prstGeom>
          <a:noFill/>
        </p:spPr>
        <p:txBody>
          <a:bodyPr wrap="square" rtlCol="0">
            <a:spAutoFit/>
          </a:bodyPr>
          <a:lstStyle/>
          <a:p>
            <a:r>
              <a:rPr lang="ru-RU" sz="1800" i="1" dirty="0">
                <a:solidFill>
                  <a:srgbClr val="4A4949"/>
                </a:solidFill>
              </a:rPr>
              <a:t>даже не мог представить, насколько </a:t>
            </a:r>
            <a:r>
              <a:rPr lang="ru-RU" sz="1800" i="1" dirty="0" smtClean="0">
                <a:solidFill>
                  <a:srgbClr val="4A4949"/>
                </a:solidFill>
              </a:rPr>
              <a:t>это</a:t>
            </a:r>
            <a:r>
              <a:rPr lang="en-US" sz="1800" i="1" dirty="0" smtClean="0">
                <a:solidFill>
                  <a:srgbClr val="4A4949"/>
                </a:solidFill>
              </a:rPr>
              <a:t> </a:t>
            </a:r>
            <a:r>
              <a:rPr lang="ru-RU" sz="1800" i="1" dirty="0" smtClean="0">
                <a:solidFill>
                  <a:srgbClr val="4A4949"/>
                </a:solidFill>
              </a:rPr>
              <a:t>может </a:t>
            </a:r>
            <a:r>
              <a:rPr lang="ru-RU" sz="1800" i="1" dirty="0">
                <a:solidFill>
                  <a:srgbClr val="4A4949"/>
                </a:solidFill>
              </a:rPr>
              <a:t>быть интересно</a:t>
            </a:r>
            <a:endParaRPr lang="ru-RU" sz="1800" dirty="0">
              <a:solidFill>
                <a:srgbClr val="4A4949"/>
              </a:solidFill>
            </a:endParaRPr>
          </a:p>
        </p:txBody>
      </p:sp>
      <p:sp>
        <p:nvSpPr>
          <p:cNvPr id="16" name="TextBox 15"/>
          <p:cNvSpPr txBox="1"/>
          <p:nvPr/>
        </p:nvSpPr>
        <p:spPr>
          <a:xfrm>
            <a:off x="2986596" y="4060312"/>
            <a:ext cx="4034395" cy="1600438"/>
          </a:xfrm>
          <a:prstGeom prst="rect">
            <a:avLst/>
          </a:prstGeom>
          <a:noFill/>
        </p:spPr>
        <p:txBody>
          <a:bodyPr wrap="square" rtlCol="0">
            <a:spAutoFit/>
          </a:bodyPr>
          <a:lstStyle/>
          <a:p>
            <a:r>
              <a:rPr lang="en-US" sz="1400" i="1" dirty="0" err="1" smtClean="0"/>
              <a:t>Описание</a:t>
            </a:r>
            <a:r>
              <a:rPr lang="en-US" sz="1400" i="1" dirty="0" smtClean="0"/>
              <a:t> </a:t>
            </a:r>
            <a:r>
              <a:rPr lang="en-US" sz="1400" i="1" dirty="0" err="1" smtClean="0"/>
              <a:t>проводимого</a:t>
            </a:r>
            <a:r>
              <a:rPr lang="en-US" sz="1400" i="1" dirty="0" smtClean="0"/>
              <a:t> </a:t>
            </a:r>
            <a:r>
              <a:rPr lang="en-US" sz="1400" i="1" dirty="0" err="1" smtClean="0"/>
              <a:t>мероприятия</a:t>
            </a:r>
            <a:r>
              <a:rPr lang="en-US" sz="1400" i="1" dirty="0" smtClean="0"/>
              <a:t> </a:t>
            </a:r>
            <a:r>
              <a:rPr lang="en-US" sz="1400" i="1" dirty="0" err="1" smtClean="0"/>
              <a:t>или</a:t>
            </a:r>
            <a:r>
              <a:rPr lang="en-US" sz="1400" i="1" dirty="0" smtClean="0"/>
              <a:t> </a:t>
            </a:r>
            <a:r>
              <a:rPr lang="en-US" sz="1400" i="1" dirty="0" err="1" smtClean="0"/>
              <a:t>ситуации</a:t>
            </a:r>
            <a:r>
              <a:rPr lang="en-US" sz="1400" i="1" dirty="0" smtClean="0"/>
              <a:t> </a:t>
            </a:r>
            <a:r>
              <a:rPr lang="en-US" sz="1400" i="1" dirty="0" err="1" smtClean="0"/>
              <a:t>или</a:t>
            </a:r>
            <a:r>
              <a:rPr lang="en-US" sz="1400" i="1" dirty="0" smtClean="0"/>
              <a:t> </a:t>
            </a:r>
            <a:r>
              <a:rPr lang="en-US" sz="1400" i="1" dirty="0" err="1" smtClean="0"/>
              <a:t>проданного</a:t>
            </a:r>
            <a:r>
              <a:rPr lang="en-US" sz="1400" i="1" dirty="0" smtClean="0"/>
              <a:t> </a:t>
            </a:r>
            <a:r>
              <a:rPr lang="en-US" sz="1400" i="1" dirty="0" err="1" smtClean="0"/>
              <a:t>товара</a:t>
            </a:r>
            <a:r>
              <a:rPr lang="en-US" sz="1400" dirty="0" smtClean="0"/>
              <a:t>. </a:t>
            </a:r>
            <a:r>
              <a:rPr lang="en-US" sz="1400" dirty="0" smtClean="0">
                <a:solidFill>
                  <a:srgbClr val="4A4949"/>
                </a:solidFill>
              </a:rPr>
              <a:t>The universe is commonly defined as the totality of everything that exists including all physical matter and energy, the planets, stars, galaxies, and the contents of intergalactic space, although this usage may differ with the context</a:t>
            </a:r>
            <a:endParaRPr lang="ru-RU" sz="1400" dirty="0">
              <a:solidFill>
                <a:srgbClr val="4A4949"/>
              </a:solidFill>
            </a:endParaRPr>
          </a:p>
        </p:txBody>
      </p:sp>
      <p:sp>
        <p:nvSpPr>
          <p:cNvPr id="19" name="TextBox 18"/>
          <p:cNvSpPr txBox="1"/>
          <p:nvPr/>
        </p:nvSpPr>
        <p:spPr>
          <a:xfrm>
            <a:off x="4676308" y="9720604"/>
            <a:ext cx="1298473" cy="738664"/>
          </a:xfrm>
          <a:prstGeom prst="rect">
            <a:avLst/>
          </a:prstGeom>
          <a:noFill/>
        </p:spPr>
        <p:txBody>
          <a:bodyPr wrap="square" rtlCol="0">
            <a:spAutoFit/>
          </a:bodyPr>
          <a:lstStyle/>
          <a:p>
            <a:pPr algn="r"/>
            <a:r>
              <a:rPr lang="ru-RU" sz="1400" i="1" dirty="0" smtClean="0">
                <a:solidFill>
                  <a:schemeClr val="tx1">
                    <a:lumMod val="75000"/>
                    <a:lumOff val="25000"/>
                  </a:schemeClr>
                </a:solidFill>
              </a:rPr>
              <a:t>тел.:</a:t>
            </a:r>
          </a:p>
          <a:p>
            <a:pPr algn="r"/>
            <a:r>
              <a:rPr lang="en-US" sz="1400" i="1" dirty="0" smtClean="0">
                <a:solidFill>
                  <a:schemeClr val="tx1">
                    <a:lumMod val="75000"/>
                    <a:lumOff val="25000"/>
                  </a:schemeClr>
                </a:solidFill>
              </a:rPr>
              <a:t>e-mail:</a:t>
            </a:r>
          </a:p>
          <a:p>
            <a:pPr algn="r"/>
            <a:r>
              <a:rPr lang="ru-RU" sz="1400" i="1" dirty="0" smtClean="0">
                <a:solidFill>
                  <a:schemeClr val="tx1">
                    <a:lumMod val="75000"/>
                    <a:lumOff val="25000"/>
                  </a:schemeClr>
                </a:solidFill>
              </a:rPr>
              <a:t>сайт:</a:t>
            </a:r>
            <a:endParaRPr lang="ru-RU" sz="1400" i="1" dirty="0">
              <a:solidFill>
                <a:schemeClr val="tx1">
                  <a:lumMod val="75000"/>
                  <a:lumOff val="25000"/>
                </a:schemeClr>
              </a:solidFill>
            </a:endParaRPr>
          </a:p>
        </p:txBody>
      </p:sp>
      <p:sp>
        <p:nvSpPr>
          <p:cNvPr id="20" name="TextBox 19"/>
          <p:cNvSpPr txBox="1"/>
          <p:nvPr/>
        </p:nvSpPr>
        <p:spPr>
          <a:xfrm>
            <a:off x="5870594" y="9720604"/>
            <a:ext cx="1582445" cy="738664"/>
          </a:xfrm>
          <a:prstGeom prst="rect">
            <a:avLst/>
          </a:prstGeom>
          <a:noFill/>
        </p:spPr>
        <p:txBody>
          <a:bodyPr wrap="square" rtlCol="0">
            <a:spAutoFit/>
          </a:bodyPr>
          <a:lstStyle/>
          <a:p>
            <a:r>
              <a:rPr lang="en-US" sz="1400" i="1" dirty="0" smtClean="0">
                <a:solidFill>
                  <a:schemeClr val="tx1">
                    <a:lumMod val="65000"/>
                    <a:lumOff val="35000"/>
                  </a:schemeClr>
                </a:solidFill>
              </a:rPr>
              <a:t>(495) 226-74-30</a:t>
            </a:r>
          </a:p>
          <a:p>
            <a:r>
              <a:rPr lang="en-US" sz="1400" i="1" dirty="0" smtClean="0">
                <a:solidFill>
                  <a:schemeClr val="tx1">
                    <a:lumMod val="65000"/>
                    <a:lumOff val="35000"/>
                  </a:schemeClr>
                </a:solidFill>
              </a:rPr>
              <a:t>art@prcomm.ru</a:t>
            </a:r>
          </a:p>
          <a:p>
            <a:r>
              <a:rPr lang="en-US" sz="1400" i="1" dirty="0" smtClean="0">
                <a:solidFill>
                  <a:schemeClr val="tx1">
                    <a:lumMod val="65000"/>
                    <a:lumOff val="35000"/>
                  </a:schemeClr>
                </a:solidFill>
              </a:rPr>
              <a:t>www.kit5.ru</a:t>
            </a:r>
            <a:endParaRPr lang="ru-RU" sz="1400" i="1" dirty="0">
              <a:solidFill>
                <a:schemeClr val="tx1">
                  <a:lumMod val="65000"/>
                  <a:lumOff val="35000"/>
                </a:schemeClr>
              </a:solidFill>
            </a:endParaRPr>
          </a:p>
        </p:txBody>
      </p:sp>
      <p:sp>
        <p:nvSpPr>
          <p:cNvPr id="21" name="TextBox 20"/>
          <p:cNvSpPr txBox="1"/>
          <p:nvPr/>
        </p:nvSpPr>
        <p:spPr>
          <a:xfrm>
            <a:off x="438658" y="6005715"/>
            <a:ext cx="4120413" cy="584775"/>
          </a:xfrm>
          <a:prstGeom prst="rect">
            <a:avLst/>
          </a:prstGeom>
          <a:noFill/>
        </p:spPr>
        <p:txBody>
          <a:bodyPr wrap="square" rtlCol="0">
            <a:spAutoFit/>
          </a:bodyPr>
          <a:lstStyle/>
          <a:p>
            <a:r>
              <a:rPr lang="ru-RU" sz="3200" b="1" dirty="0">
                <a:solidFill>
                  <a:srgbClr val="4A4949"/>
                </a:solidFill>
              </a:rPr>
              <a:t>Отзыв заказчика</a:t>
            </a:r>
            <a:endParaRPr lang="ru-RU" sz="3200" i="1" dirty="0">
              <a:solidFill>
                <a:srgbClr val="4A4949"/>
              </a:solidFill>
            </a:endParaRPr>
          </a:p>
        </p:txBody>
      </p:sp>
      <p:sp>
        <p:nvSpPr>
          <p:cNvPr id="22" name="TextBox 21"/>
          <p:cNvSpPr txBox="1"/>
          <p:nvPr/>
        </p:nvSpPr>
        <p:spPr>
          <a:xfrm>
            <a:off x="2208199" y="7756369"/>
            <a:ext cx="4668776" cy="784830"/>
          </a:xfrm>
          <a:prstGeom prst="rect">
            <a:avLst/>
          </a:prstGeom>
          <a:noFill/>
        </p:spPr>
        <p:txBody>
          <a:bodyPr wrap="square" rtlCol="0">
            <a:spAutoFit/>
          </a:bodyPr>
          <a:lstStyle/>
          <a:p>
            <a:r>
              <a:rPr lang="en-US" sz="1500" dirty="0" smtClean="0">
                <a:solidFill>
                  <a:schemeClr val="bg1"/>
                </a:solidFill>
              </a:rPr>
              <a:t>The universe is commonly defined as the totality of everything that exists including all physical matter and energy, the planets, stars, galaxies, and the</a:t>
            </a:r>
            <a:endParaRPr lang="ru-RU" sz="1500" dirty="0">
              <a:solidFill>
                <a:schemeClr val="bg1"/>
              </a:solidFill>
            </a:endParaRPr>
          </a:p>
        </p:txBody>
      </p:sp>
      <p:sp>
        <p:nvSpPr>
          <p:cNvPr id="25" name="TextBox 24"/>
          <p:cNvSpPr txBox="1"/>
          <p:nvPr/>
        </p:nvSpPr>
        <p:spPr>
          <a:xfrm>
            <a:off x="610973" y="8875092"/>
            <a:ext cx="1264564" cy="461665"/>
          </a:xfrm>
          <a:prstGeom prst="rect">
            <a:avLst/>
          </a:prstGeom>
          <a:noFill/>
        </p:spPr>
        <p:txBody>
          <a:bodyPr wrap="square" rtlCol="0">
            <a:spAutoFit/>
          </a:bodyPr>
          <a:lstStyle/>
          <a:p>
            <a:pPr algn="ctr"/>
            <a:r>
              <a:rPr lang="ru-RU" sz="1200" i="1" dirty="0">
                <a:solidFill>
                  <a:schemeClr val="bg1"/>
                </a:solidFill>
              </a:rPr>
              <a:t>Сергей Жуков, владелец банка</a:t>
            </a:r>
          </a:p>
        </p:txBody>
      </p:sp>
      <p:pic>
        <p:nvPicPr>
          <p:cNvPr id="15" name="Рисунок 14"/>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586854" y="7506940"/>
            <a:ext cx="1345172" cy="1345172"/>
          </a:xfrm>
          <a:prstGeom prst="ellipse">
            <a:avLst/>
          </a:prstGeom>
        </p:spPr>
      </p:pic>
      <p:sp>
        <p:nvSpPr>
          <p:cNvPr id="13" name="Прямоугольник 12"/>
          <p:cNvSpPr/>
          <p:nvPr/>
        </p:nvSpPr>
        <p:spPr>
          <a:xfrm>
            <a:off x="2688609" y="1458268"/>
            <a:ext cx="2797791" cy="561601"/>
          </a:xfrm>
          <a:prstGeom prst="rect">
            <a:avLst/>
          </a:prstGeom>
          <a:gradFill flip="none" rotWithShape="1">
            <a:gsLst>
              <a:gs pos="0">
                <a:srgbClr val="D63C2B"/>
              </a:gs>
              <a:gs pos="100000">
                <a:srgbClr val="8A1D0D"/>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9" name="Прямоугольник 28"/>
          <p:cNvSpPr/>
          <p:nvPr/>
        </p:nvSpPr>
        <p:spPr>
          <a:xfrm>
            <a:off x="5745707" y="1799462"/>
            <a:ext cx="1446663" cy="1011977"/>
          </a:xfrm>
          <a:prstGeom prst="rect">
            <a:avLst/>
          </a:prstGeom>
          <a:gradFill flip="none" rotWithShape="1">
            <a:gsLst>
              <a:gs pos="0">
                <a:srgbClr val="D63C2B"/>
              </a:gs>
              <a:gs pos="100000">
                <a:srgbClr val="8A1D0D"/>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30" name="Прямоугольник 29"/>
          <p:cNvSpPr/>
          <p:nvPr/>
        </p:nvSpPr>
        <p:spPr>
          <a:xfrm>
            <a:off x="545910" y="3450841"/>
            <a:ext cx="2320119" cy="670783"/>
          </a:xfrm>
          <a:prstGeom prst="rect">
            <a:avLst/>
          </a:prstGeom>
          <a:gradFill flip="none" rotWithShape="1">
            <a:gsLst>
              <a:gs pos="0">
                <a:srgbClr val="D63C2B"/>
              </a:gs>
              <a:gs pos="100000">
                <a:srgbClr val="8A1D0D"/>
              </a:gs>
            </a:gsLst>
            <a:lin ang="108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4" name="Прямоугольный треугольник 13"/>
          <p:cNvSpPr/>
          <p:nvPr/>
        </p:nvSpPr>
        <p:spPr>
          <a:xfrm rot="10800000">
            <a:off x="2373476" y="1462601"/>
            <a:ext cx="330721" cy="330721"/>
          </a:xfrm>
          <a:prstGeom prst="rtTriangle">
            <a:avLst/>
          </a:prstGeom>
          <a:solidFill>
            <a:srgbClr val="D63C2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31" name="Прямоугольный треугольник 30"/>
          <p:cNvSpPr/>
          <p:nvPr/>
        </p:nvSpPr>
        <p:spPr>
          <a:xfrm rot="10800000">
            <a:off x="5414986" y="2348452"/>
            <a:ext cx="330721" cy="330721"/>
          </a:xfrm>
          <a:prstGeom prst="rtTriangle">
            <a:avLst/>
          </a:prstGeom>
          <a:solidFill>
            <a:srgbClr val="D63C2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34" name="Прямоугольный треугольник 33"/>
          <p:cNvSpPr/>
          <p:nvPr/>
        </p:nvSpPr>
        <p:spPr>
          <a:xfrm rot="10800000" flipH="1">
            <a:off x="2862766" y="3464053"/>
            <a:ext cx="348299" cy="330721"/>
          </a:xfrm>
          <a:prstGeom prst="rtTriangle">
            <a:avLst/>
          </a:prstGeom>
          <a:solidFill>
            <a:srgbClr val="D63C2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8" name="TextBox 27"/>
          <p:cNvSpPr txBox="1"/>
          <p:nvPr/>
        </p:nvSpPr>
        <p:spPr>
          <a:xfrm>
            <a:off x="746466" y="3555399"/>
            <a:ext cx="1996733" cy="461665"/>
          </a:xfrm>
          <a:prstGeom prst="rect">
            <a:avLst/>
          </a:prstGeom>
          <a:noFill/>
        </p:spPr>
        <p:txBody>
          <a:bodyPr wrap="square" rtlCol="0">
            <a:spAutoFit/>
          </a:bodyPr>
          <a:lstStyle/>
          <a:p>
            <a:r>
              <a:rPr lang="en-US" sz="1200" i="1" dirty="0">
                <a:solidFill>
                  <a:srgbClr val="FFFFFF"/>
                </a:solidFill>
              </a:rPr>
              <a:t>although this usage may differ</a:t>
            </a:r>
            <a:endParaRPr lang="ru-RU" sz="1200" i="1" dirty="0">
              <a:solidFill>
                <a:srgbClr val="FFFFFF"/>
              </a:solidFill>
            </a:endParaRPr>
          </a:p>
        </p:txBody>
      </p:sp>
      <p:sp>
        <p:nvSpPr>
          <p:cNvPr id="26" name="TextBox 25"/>
          <p:cNvSpPr txBox="1"/>
          <p:nvPr/>
        </p:nvSpPr>
        <p:spPr>
          <a:xfrm>
            <a:off x="5836729" y="1855614"/>
            <a:ext cx="1264564" cy="461665"/>
          </a:xfrm>
          <a:prstGeom prst="rect">
            <a:avLst/>
          </a:prstGeom>
          <a:noFill/>
        </p:spPr>
        <p:txBody>
          <a:bodyPr wrap="square" rtlCol="0">
            <a:spAutoFit/>
          </a:bodyPr>
          <a:lstStyle/>
          <a:p>
            <a:r>
              <a:rPr lang="en-US" sz="1200" i="1" dirty="0">
                <a:solidFill>
                  <a:srgbClr val="FFFFFF"/>
                </a:solidFill>
              </a:rPr>
              <a:t>The universe is commonly</a:t>
            </a:r>
            <a:endParaRPr lang="ru-RU" sz="1200" i="1" dirty="0">
              <a:solidFill>
                <a:srgbClr val="FFFFFF"/>
              </a:solidFill>
            </a:endParaRPr>
          </a:p>
        </p:txBody>
      </p:sp>
      <p:sp>
        <p:nvSpPr>
          <p:cNvPr id="27" name="TextBox 26"/>
          <p:cNvSpPr txBox="1"/>
          <p:nvPr/>
        </p:nvSpPr>
        <p:spPr>
          <a:xfrm>
            <a:off x="2834410" y="1613317"/>
            <a:ext cx="2491133" cy="276999"/>
          </a:xfrm>
          <a:prstGeom prst="rect">
            <a:avLst/>
          </a:prstGeom>
          <a:noFill/>
        </p:spPr>
        <p:txBody>
          <a:bodyPr wrap="square" rtlCol="0">
            <a:spAutoFit/>
          </a:bodyPr>
          <a:lstStyle/>
          <a:p>
            <a:r>
              <a:rPr lang="en-US" sz="1200" i="1" dirty="0">
                <a:solidFill>
                  <a:srgbClr val="FFFFFF"/>
                </a:solidFill>
              </a:rPr>
              <a:t>the planets, stars, galaxies</a:t>
            </a:r>
            <a:endParaRPr lang="ru-RU" sz="1200" i="1" dirty="0">
              <a:solidFill>
                <a:srgbClr val="FFFFFF"/>
              </a:solidFill>
            </a:endParaRPr>
          </a:p>
        </p:txBody>
      </p:sp>
    </p:spTree>
    <p:extLst>
      <p:ext uri="{BB962C8B-B14F-4D97-AF65-F5344CB8AC3E}">
        <p14:creationId xmlns:p14="http://schemas.microsoft.com/office/powerpoint/2010/main" val="3704117328"/>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56</TotalTime>
  <Words>124</Words>
  <Application>Microsoft Office PowerPoint</Application>
  <PresentationFormat>Произвольный</PresentationFormat>
  <Paragraphs>15</Paragraphs>
  <Slides>1</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vt:i4>
      </vt:variant>
    </vt:vector>
  </HeadingPairs>
  <TitlesOfParts>
    <vt:vector size="2" baseType="lpstr">
      <vt:lpstr>Тема Office</vt:lpstr>
      <vt:lpstr>Презентация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Буяш</dc:creator>
  <cp:lastModifiedBy>Буяш</cp:lastModifiedBy>
  <cp:revision>12</cp:revision>
  <dcterms:created xsi:type="dcterms:W3CDTF">2011-06-17T23:30:18Z</dcterms:created>
  <dcterms:modified xsi:type="dcterms:W3CDTF">2011-06-20T23:59:00Z</dcterms:modified>
</cp:coreProperties>
</file>